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7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hyperlink" Target="http://www.republicservices.com/corporate/residential/garbage-collection.aspx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hyperlink" Target="http://www.shell.us/home/content/usa/aboutshell/projects_locations/martinez/" TargetMode="Externa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://www.haginsauto.com/" TargetMode="External"/><Relationship Id="rId5" Type="http://schemas.openxmlformats.org/officeDocument/2006/relationships/hyperlink" Target="http://www.ambercole.com/" TargetMode="External"/><Relationship Id="rId15" Type="http://schemas.openxmlformats.org/officeDocument/2006/relationships/image" Target="../media/image9.jpg"/><Relationship Id="rId10" Type="http://schemas.openxmlformats.org/officeDocument/2006/relationships/image" Target="../media/image5.jpeg"/><Relationship Id="rId19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hyperlink" Target="http://www.shell.com/home/content/chemicals/aboutshell/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421" y="1571336"/>
            <a:ext cx="4368696" cy="21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335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The Martinez Historical Society thanks the  </a:t>
            </a:r>
          </a:p>
          <a:p>
            <a:pPr algn="ctr"/>
            <a:r>
              <a:rPr lang="en-US" sz="4400" dirty="0">
                <a:latin typeface="Berlin Sans FB" panose="020E0602020502020306" pitchFamily="34" charset="0"/>
              </a:rPr>
              <a:t>HISTORIC HOME TOUR SPONSORS !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Sponsors make it possible to bring you the Tour.  Please support them!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04" y="2037821"/>
            <a:ext cx="2387968" cy="1035372"/>
          </a:xfrm>
          <a:prstGeom prst="rect">
            <a:avLst/>
          </a:prstGeom>
        </p:spPr>
      </p:pic>
      <p:pic>
        <p:nvPicPr>
          <p:cNvPr id="1034" name="Picture 10" descr="See beautiful vintage homes in Martinez, 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14" y="1896898"/>
            <a:ext cx="2551346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10430" r="4465" b="5204"/>
          <a:stretch/>
        </p:blipFill>
        <p:spPr bwMode="auto">
          <a:xfrm>
            <a:off x="2253974" y="4219509"/>
            <a:ext cx="2722615" cy="8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our beautiful vintage homes in Martinez, C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73" y="3357490"/>
            <a:ext cx="1362904" cy="12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544" y="4141431"/>
            <a:ext cx="1959605" cy="7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79" y="4260628"/>
            <a:ext cx="1481405" cy="8147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5531979"/>
            <a:ext cx="3598478" cy="12087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1" y="3724139"/>
            <a:ext cx="1658557" cy="16749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45" y="5659436"/>
            <a:ext cx="3020230" cy="9161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48978" y="4694817"/>
            <a:ext cx="1346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Shell</a:t>
            </a:r>
            <a:r>
              <a:rPr lang="en-US" sz="1400" dirty="0"/>
              <a:t> </a:t>
            </a:r>
            <a:r>
              <a:rPr lang="en-US" sz="1400" b="1" dirty="0"/>
              <a:t>Chemical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0621326" y="4712676"/>
            <a:ext cx="155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Shell Credit Union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37" y="3339623"/>
            <a:ext cx="1359144" cy="137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1921" r="-2024" b="10962"/>
          <a:stretch/>
        </p:blipFill>
        <p:spPr>
          <a:xfrm>
            <a:off x="6904871" y="5701321"/>
            <a:ext cx="1679061" cy="832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4" y="2123681"/>
            <a:ext cx="1733022" cy="1236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68" y="5531979"/>
            <a:ext cx="1005124" cy="1018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387"/>
          <a:stretch/>
        </p:blipFill>
        <p:spPr>
          <a:xfrm>
            <a:off x="8716615" y="5701321"/>
            <a:ext cx="1880449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0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29</cp:revision>
  <dcterms:created xsi:type="dcterms:W3CDTF">2015-08-24T22:30:40Z</dcterms:created>
  <dcterms:modified xsi:type="dcterms:W3CDTF">2023-06-11T20:21:31Z</dcterms:modified>
</cp:coreProperties>
</file>