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6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0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7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3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9B1C-E8F4-4528-B997-62843996AE91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4E5A-C26A-41D0-9087-6A25F9331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8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7.jpeg"/><Relationship Id="rId18" Type="http://schemas.openxmlformats.org/officeDocument/2006/relationships/image" Target="../media/image12.jpeg"/><Relationship Id="rId3" Type="http://schemas.openxmlformats.org/officeDocument/2006/relationships/hyperlink" Target="http://www.shell.us/home/content/usa/aboutshell/projects_locations/martinez/" TargetMode="External"/><Relationship Id="rId21" Type="http://schemas.openxmlformats.org/officeDocument/2006/relationships/image" Target="../media/image15.png"/><Relationship Id="rId7" Type="http://schemas.openxmlformats.org/officeDocument/2006/relationships/hyperlink" Target="http://www.republicservices.com/corporate/residential/garbage-collection.aspx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0.jpe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www.haginsauto.com/" TargetMode="External"/><Relationship Id="rId5" Type="http://schemas.openxmlformats.org/officeDocument/2006/relationships/hyperlink" Target="http://www.ambercole.com/" TargetMode="External"/><Relationship Id="rId15" Type="http://schemas.openxmlformats.org/officeDocument/2006/relationships/image" Target="../media/image9.jpg"/><Relationship Id="rId10" Type="http://schemas.openxmlformats.org/officeDocument/2006/relationships/image" Target="../media/image5.jpeg"/><Relationship Id="rId19" Type="http://schemas.openxmlformats.org/officeDocument/2006/relationships/image" Target="../media/image13.jpeg"/><Relationship Id="rId4" Type="http://schemas.openxmlformats.org/officeDocument/2006/relationships/image" Target="../media/image2.jpeg"/><Relationship Id="rId9" Type="http://schemas.openxmlformats.org/officeDocument/2006/relationships/hyperlink" Target="http://www.shell.com/home/content/chemicals/aboutshell/" TargetMode="Externa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335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The Martinez Historical Society thanks the  </a:t>
            </a:r>
          </a:p>
          <a:p>
            <a:pPr algn="ctr"/>
            <a:r>
              <a:rPr lang="en-US" sz="4400" dirty="0" smtClean="0">
                <a:latin typeface="Berlin Sans FB" panose="020E0602020502020306" pitchFamily="34" charset="0"/>
              </a:rPr>
              <a:t>HISTORIC HOME TOUR SPONSORS !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Sponsors make it possible to bring you the Tour.  Please support them!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504" y="2037821"/>
            <a:ext cx="2387968" cy="1035372"/>
          </a:xfrm>
          <a:prstGeom prst="rect">
            <a:avLst/>
          </a:prstGeom>
        </p:spPr>
      </p:pic>
      <p:pic>
        <p:nvPicPr>
          <p:cNvPr id="1026" name="Picture 2" descr="See beautiful historic homes in Martinez, C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277" y="1650570"/>
            <a:ext cx="2246004" cy="217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beautiful vintage homes in Martinez, C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69" y="1970601"/>
            <a:ext cx="2551346" cy="146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hlinkClick r:id="rId7"/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7" t="10430" r="4465" b="5204"/>
          <a:stretch/>
        </p:blipFill>
        <p:spPr bwMode="auto">
          <a:xfrm>
            <a:off x="2253974" y="4219509"/>
            <a:ext cx="2722615" cy="84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our beautiful vintage homes in Martinez, C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73" y="3357490"/>
            <a:ext cx="1362904" cy="129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96544" y="4141431"/>
            <a:ext cx="1959605" cy="78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379" y="4260628"/>
            <a:ext cx="1481405" cy="81477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40" y="5531979"/>
            <a:ext cx="3598478" cy="120879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61" y="3724139"/>
            <a:ext cx="1658557" cy="16749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45" y="5659436"/>
            <a:ext cx="3020230" cy="91615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08676" y="3761762"/>
            <a:ext cx="2165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Shell Martinez Refinery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048978" y="4694817"/>
            <a:ext cx="1346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Shell</a:t>
            </a:r>
            <a:r>
              <a:rPr lang="en-US" sz="1400" dirty="0" smtClean="0"/>
              <a:t> </a:t>
            </a:r>
            <a:r>
              <a:rPr lang="en-US" sz="1400" b="1" dirty="0" smtClean="0"/>
              <a:t>Chemical</a:t>
            </a:r>
            <a:endParaRPr lang="en-US" sz="1400" b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10621326" y="4712676"/>
            <a:ext cx="1550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Shell Credit Union</a:t>
            </a:r>
            <a:endParaRPr lang="en-US" sz="1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737" y="3339623"/>
            <a:ext cx="1359144" cy="1373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t="21921" r="-2024" b="10962"/>
          <a:stretch/>
        </p:blipFill>
        <p:spPr>
          <a:xfrm>
            <a:off x="6904871" y="5701321"/>
            <a:ext cx="1679061" cy="8323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86" y="2152355"/>
            <a:ext cx="1733022" cy="12360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4268" y="5531979"/>
            <a:ext cx="1005124" cy="10186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 b="7387"/>
          <a:stretch/>
        </p:blipFill>
        <p:spPr>
          <a:xfrm>
            <a:off x="8716615" y="5701321"/>
            <a:ext cx="1880449" cy="7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0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28</cp:revision>
  <dcterms:created xsi:type="dcterms:W3CDTF">2015-08-24T22:30:40Z</dcterms:created>
  <dcterms:modified xsi:type="dcterms:W3CDTF">2019-09-02T05:44:47Z</dcterms:modified>
</cp:coreProperties>
</file>