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7772400" cy="10058400"/>
  <p:notesSz cx="68580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3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C06C-B9F1-4E54-B10A-EF81294C6555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696913"/>
            <a:ext cx="2692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E08C-5707-4D99-8EFC-4CFDF8FB43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AE08C-5707-4D99-8EFC-4CFDF8FB43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1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7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2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8F06-7D52-4F78-A370-4EDDDA99CA6C}" type="datetimeFigureOut">
              <a:rPr lang="en-US" smtClean="0"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851F-6FE1-4F52-9A2E-6437C1B8CE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rtinezhometour.com/" TargetMode="External"/><Relationship Id="rId4" Type="http://schemas.openxmlformats.org/officeDocument/2006/relationships/hyperlink" Target="http://www.martinezhometour2012.eventbrit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54480" cy="1763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880" y="0"/>
            <a:ext cx="5836920" cy="250353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endParaRPr lang="en-US" dirty="0" smtClean="0">
              <a:latin typeface="Algerian" pitchFamily="82" charset="0"/>
            </a:endParaRPr>
          </a:p>
          <a:p>
            <a:pPr algn="ctr"/>
            <a:r>
              <a:rPr lang="en-US" dirty="0" smtClean="0">
                <a:latin typeface="Algerian" pitchFamily="82" charset="0"/>
              </a:rPr>
              <a:t>Martinez Historical Society Home Tour</a:t>
            </a:r>
          </a:p>
          <a:p>
            <a:pPr algn="ctr"/>
            <a:r>
              <a:rPr lang="en-US" sz="1600" dirty="0" smtClean="0">
                <a:latin typeface="Algerian" pitchFamily="82" charset="0"/>
              </a:rPr>
              <a:t>“Pictures in time”</a:t>
            </a:r>
          </a:p>
          <a:p>
            <a:pPr algn="ctr"/>
            <a:r>
              <a:rPr lang="en-US" sz="1400" b="1" dirty="0" smtClean="0">
                <a:latin typeface="Bradley Hand ITC" pitchFamily="66" charset="0"/>
              </a:rPr>
              <a:t>Save the date: Saturday, Oct. 13, 2012 </a:t>
            </a:r>
            <a:r>
              <a:rPr lang="en-US" sz="1400" b="1" dirty="0" smtClean="0">
                <a:latin typeface="Bradley Hand ITC" pitchFamily="66" charset="0"/>
              </a:rPr>
              <a:t>  </a:t>
            </a:r>
            <a:r>
              <a:rPr lang="en-US" sz="1400" b="1" dirty="0" smtClean="0">
                <a:latin typeface="Bradley Hand ITC" pitchFamily="66" charset="0"/>
              </a:rPr>
              <a:t>10:00-4:00</a:t>
            </a:r>
          </a:p>
          <a:p>
            <a:pPr algn="ctr"/>
            <a:r>
              <a:rPr lang="en-US" sz="1400" b="1" dirty="0">
                <a:latin typeface="Bradley Hand ITC" pitchFamily="66" charset="0"/>
              </a:rPr>
              <a:t>8</a:t>
            </a:r>
            <a:r>
              <a:rPr lang="en-US" sz="1400" b="1" dirty="0" smtClean="0">
                <a:latin typeface="Bradley Hand ITC" pitchFamily="66" charset="0"/>
              </a:rPr>
              <a:t> Historic Homes, The Shell Clubhouse, </a:t>
            </a:r>
            <a:r>
              <a:rPr lang="en-US" sz="1400" b="1" dirty="0" smtClean="0">
                <a:latin typeface="Bradley Hand ITC" pitchFamily="66" charset="0"/>
              </a:rPr>
              <a:t>The </a:t>
            </a:r>
            <a:r>
              <a:rPr lang="en-US" sz="1400" b="1" dirty="0" smtClean="0">
                <a:latin typeface="Bradley Hand ITC" pitchFamily="66" charset="0"/>
              </a:rPr>
              <a:t>Martinez Museum,</a:t>
            </a:r>
          </a:p>
          <a:p>
            <a:pPr algn="ctr"/>
            <a:r>
              <a:rPr lang="en-US" sz="1400" b="1" dirty="0" smtClean="0">
                <a:latin typeface="Bradley Hand ITC" pitchFamily="66" charset="0"/>
              </a:rPr>
              <a:t> The John Muir </a:t>
            </a:r>
            <a:r>
              <a:rPr lang="en-US" sz="1400" b="1" dirty="0" smtClean="0">
                <a:latin typeface="Bradley Hand ITC" pitchFamily="66" charset="0"/>
              </a:rPr>
              <a:t>House and Adobe, Nature’s </a:t>
            </a:r>
            <a:r>
              <a:rPr lang="en-US" sz="1400" b="1" dirty="0" smtClean="0">
                <a:latin typeface="Bradley Hand ITC" pitchFamily="66" charset="0"/>
              </a:rPr>
              <a:t>Way Doll </a:t>
            </a:r>
            <a:r>
              <a:rPr lang="en-US" sz="1400" b="1" dirty="0" smtClean="0">
                <a:latin typeface="Bradley Hand ITC" pitchFamily="66" charset="0"/>
              </a:rPr>
              <a:t>Centre </a:t>
            </a:r>
          </a:p>
          <a:p>
            <a:pPr algn="ctr"/>
            <a:r>
              <a:rPr lang="en-US" sz="1400" b="1" dirty="0" smtClean="0">
                <a:latin typeface="Bradley Hand ITC" pitchFamily="66" charset="0"/>
              </a:rPr>
              <a:t>Entertainment</a:t>
            </a:r>
            <a:r>
              <a:rPr lang="en-US" sz="1400" b="1" dirty="0" smtClean="0">
                <a:latin typeface="Bradley Hand ITC" pitchFamily="66" charset="0"/>
              </a:rPr>
              <a:t>, Crafts, Demonstrations.  Shuttle Service.</a:t>
            </a:r>
          </a:p>
          <a:p>
            <a:pPr algn="ctr"/>
            <a:r>
              <a:rPr lang="en-US" sz="1100" dirty="0" smtClean="0">
                <a:latin typeface="+mj-lt"/>
              </a:rPr>
              <a:t>Credit </a:t>
            </a:r>
            <a:r>
              <a:rPr lang="en-US" sz="1100" dirty="0" smtClean="0">
                <a:latin typeface="+mj-lt"/>
              </a:rPr>
              <a:t>C</a:t>
            </a:r>
            <a:r>
              <a:rPr lang="en-US" sz="1100" dirty="0" smtClean="0">
                <a:latin typeface="+mj-lt"/>
              </a:rPr>
              <a:t>ard Tickets </a:t>
            </a:r>
            <a:r>
              <a:rPr lang="en-US" sz="1100" dirty="0" smtClean="0">
                <a:latin typeface="+mj-lt"/>
              </a:rPr>
              <a:t>on Sale at </a:t>
            </a:r>
            <a:r>
              <a:rPr lang="en-US" sz="1100" dirty="0" smtClean="0">
                <a:latin typeface="+mj-lt"/>
                <a:hlinkClick r:id="rId4"/>
              </a:rPr>
              <a:t>www.martinezhometour2012.eventbrite.com</a:t>
            </a:r>
            <a:r>
              <a:rPr lang="en-US" sz="1100" dirty="0" smtClean="0">
                <a:latin typeface="+mj-lt"/>
              </a:rPr>
              <a:t> </a:t>
            </a:r>
          </a:p>
          <a:p>
            <a:pPr algn="ctr"/>
            <a:r>
              <a:rPr lang="en-US" sz="1100" dirty="0" smtClean="0">
                <a:latin typeface="+mj-lt"/>
              </a:rPr>
              <a:t>Or cash tickets </a:t>
            </a:r>
            <a:r>
              <a:rPr lang="en-US" sz="1100" dirty="0" smtClean="0">
                <a:latin typeface="+mj-lt"/>
              </a:rPr>
              <a:t>at </a:t>
            </a:r>
            <a:r>
              <a:rPr lang="en-US" sz="1100" dirty="0" smtClean="0">
                <a:latin typeface="+mj-lt"/>
              </a:rPr>
              <a:t>the downtown </a:t>
            </a:r>
            <a:r>
              <a:rPr lang="en-US" sz="1100" dirty="0" smtClean="0">
                <a:latin typeface="+mj-lt"/>
              </a:rPr>
              <a:t>merchants listed on the back of this flyer</a:t>
            </a:r>
          </a:p>
          <a:p>
            <a:pPr algn="ctr"/>
            <a:r>
              <a:rPr lang="en-US" sz="1100" dirty="0" smtClean="0">
                <a:latin typeface="+mj-lt"/>
              </a:rPr>
              <a:t>Please visit our website </a:t>
            </a:r>
            <a:r>
              <a:rPr lang="en-US" sz="1100" dirty="0" smtClean="0">
                <a:latin typeface="+mj-lt"/>
                <a:hlinkClick r:id="rId5"/>
              </a:rPr>
              <a:t>www.martinezhometour.com</a:t>
            </a:r>
            <a:r>
              <a:rPr lang="en-US" sz="1100" dirty="0" smtClean="0">
                <a:latin typeface="+mj-lt"/>
              </a:rPr>
              <a:t> </a:t>
            </a:r>
          </a:p>
          <a:p>
            <a:pPr algn="ctr"/>
            <a:r>
              <a:rPr lang="en-US" sz="1100" dirty="0" smtClean="0">
                <a:latin typeface="+mj-lt"/>
              </a:rPr>
              <a:t>or call Carolyn Duncan at 864-8457 for more information</a:t>
            </a:r>
            <a:endParaRPr lang="en-US" sz="11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" y="1828801"/>
            <a:ext cx="18002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All proceeds from this event</a:t>
            </a:r>
          </a:p>
          <a:p>
            <a:pPr algn="ctr"/>
            <a:r>
              <a:rPr lang="en-US" sz="900" dirty="0"/>
              <a:t>a</a:t>
            </a:r>
            <a:r>
              <a:rPr lang="en-US" sz="900" dirty="0" smtClean="0"/>
              <a:t>re used for the restoration</a:t>
            </a:r>
          </a:p>
          <a:p>
            <a:pPr algn="ctr"/>
            <a:r>
              <a:rPr lang="en-US" sz="900" dirty="0" smtClean="0"/>
              <a:t>of the old Train Depot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1662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Cash tickets </a:t>
            </a:r>
            <a:r>
              <a:rPr lang="en-US" sz="1200" b="1" dirty="0" smtClean="0"/>
              <a:t>on </a:t>
            </a:r>
            <a:r>
              <a:rPr lang="en-US" sz="1200" b="1" dirty="0" smtClean="0"/>
              <a:t>sale </a:t>
            </a:r>
            <a:r>
              <a:rPr lang="en-US" sz="1200" b="1" dirty="0" smtClean="0"/>
              <a:t>at:</a:t>
            </a:r>
          </a:p>
          <a:p>
            <a:r>
              <a:rPr lang="en-US" sz="1100" dirty="0" smtClean="0"/>
              <a:t>  Chars </a:t>
            </a:r>
            <a:r>
              <a:rPr lang="en-US" sz="1100" dirty="0" smtClean="0"/>
              <a:t>Flowers- Downtown Martinez</a:t>
            </a:r>
          </a:p>
          <a:p>
            <a:r>
              <a:rPr lang="en-US" sz="1100" dirty="0" smtClean="0"/>
              <a:t>  I’ve </a:t>
            </a:r>
            <a:r>
              <a:rPr lang="en-US" sz="1100" dirty="0" smtClean="0"/>
              <a:t>Been Framed- Downtown Martinez</a:t>
            </a:r>
          </a:p>
          <a:p>
            <a:r>
              <a:rPr lang="en-US" sz="1100" dirty="0" smtClean="0"/>
              <a:t>  </a:t>
            </a:r>
            <a:r>
              <a:rPr lang="en-US" sz="1100" dirty="0" smtClean="0"/>
              <a:t>Rumain’s</a:t>
            </a:r>
            <a:r>
              <a:rPr lang="en-US" sz="1100" dirty="0" smtClean="0"/>
              <a:t>  Jewelry- </a:t>
            </a:r>
            <a:r>
              <a:rPr lang="en-US" sz="1100" dirty="0" smtClean="0"/>
              <a:t>Nob Hill Shopping Center</a:t>
            </a:r>
          </a:p>
          <a:p>
            <a:r>
              <a:rPr lang="en-US" sz="1100" dirty="0" smtClean="0"/>
              <a:t>  Bagel </a:t>
            </a:r>
            <a:r>
              <a:rPr lang="en-US" sz="1100" dirty="0" smtClean="0"/>
              <a:t>Street Café- Nob Hill Shopping </a:t>
            </a:r>
            <a:r>
              <a:rPr lang="en-US" sz="1100" dirty="0" smtClean="0"/>
              <a:t>Center</a:t>
            </a:r>
          </a:p>
          <a:p>
            <a:r>
              <a:rPr lang="en-US" sz="1100" dirty="0" smtClean="0"/>
              <a:t>  The UPS Store- The Lucky Shopping Center</a:t>
            </a:r>
            <a:endParaRPr lang="en-US" sz="1100" dirty="0" smtClean="0"/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1026" name="Picture 2" descr="C:\Users\Carolyn\Downloads\KINDER'S_MEATS_DELI_BB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56" y="247226"/>
            <a:ext cx="820623" cy="9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hn\Pictures\Hagin's Automotive logo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86" y="175116"/>
            <a:ext cx="1427163" cy="51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hel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4792"/>
            <a:ext cx="720725" cy="6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el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31" y="445707"/>
            <a:ext cx="1219200" cy="11532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45636" y="715734"/>
            <a:ext cx="104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                                   </a:t>
            </a:r>
            <a:endParaRPr lang="en-US" sz="1000" b="1" dirty="0"/>
          </a:p>
        </p:txBody>
      </p:sp>
      <p:pic>
        <p:nvPicPr>
          <p:cNvPr id="11" name="Picture 10" descr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599000"/>
            <a:ext cx="1066800" cy="631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76600" y="1828801"/>
            <a:ext cx="401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    </a:t>
            </a:r>
            <a:endParaRPr lang="en-US" sz="1400" b="1" dirty="0"/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9" y="1426004"/>
            <a:ext cx="990600" cy="62675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07427"/>
            <a:ext cx="1629830" cy="1122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1184" y="1699436"/>
            <a:ext cx="360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        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199182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Shell Chemical</a:t>
            </a:r>
          </a:p>
          <a:p>
            <a:pPr algn="ctr"/>
            <a:r>
              <a:rPr lang="en-US" sz="1000" b="1" dirty="0" smtClean="0"/>
              <a:t>Company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205275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Shell Western States </a:t>
            </a:r>
          </a:p>
          <a:p>
            <a:pPr algn="ctr"/>
            <a:r>
              <a:rPr lang="en-US" sz="1000" b="1" dirty="0" smtClean="0"/>
              <a:t>Credit Union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64279" y="1599000"/>
            <a:ext cx="15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Shell Martinez</a:t>
            </a:r>
          </a:p>
          <a:p>
            <a:pPr algn="ctr"/>
            <a:r>
              <a:rPr lang="en-US" sz="1000" b="1" dirty="0" smtClean="0"/>
              <a:t>Refinery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2032337"/>
            <a:ext cx="354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              </a:t>
            </a:r>
            <a:r>
              <a:rPr lang="en-US" sz="1400" b="1" dirty="0" smtClean="0"/>
              <a:t>Please support our sponsors!</a:t>
            </a:r>
            <a:endParaRPr lang="en-US" sz="1400" b="1" dirty="0"/>
          </a:p>
        </p:txBody>
      </p:sp>
      <p:pic>
        <p:nvPicPr>
          <p:cNvPr id="21" name="Picture 20" descr="C:\Users\John\AppData\Local\Microsoft\Windows Live Mail\WLMDSS.tmp\WLME48E.tmp\logo with rsc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58" y="979822"/>
            <a:ext cx="826994" cy="84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30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169</Words>
  <Application>Microsoft Office PowerPoint</Application>
  <PresentationFormat>Custom</PresentationFormat>
  <Paragraphs>33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</dc:creator>
  <cp:lastModifiedBy>Carolyn</cp:lastModifiedBy>
  <cp:revision>15</cp:revision>
  <cp:lastPrinted>2012-08-08T22:24:05Z</cp:lastPrinted>
  <dcterms:created xsi:type="dcterms:W3CDTF">2012-07-18T20:35:24Z</dcterms:created>
  <dcterms:modified xsi:type="dcterms:W3CDTF">2012-08-08T22:33:03Z</dcterms:modified>
</cp:coreProperties>
</file>